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media/image1.png" ContentType="image/png"/>
  <Override PartName="/ppt/media/image2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t-B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b="0" lang="pt-B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Clique para editar o título mestre</a:t>
            </a:r>
            <a:endParaRPr b="0" lang="pt-B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 para editar o texto mestre</a:t>
            </a:r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6858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Segundo nível</a:t>
            </a:r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Terceiro nível</a:t>
            </a:r>
            <a:endParaRPr b="0" lang="pt-B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Quarto nível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pt-B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nível</a:t>
            </a:r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1A317447-6440-475E-B4A8-2DCF4FF82E5D}" type="datetime">
              <a:rPr b="0" lang="pt-B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23/09/19</a:t>
            </a:fld>
            <a:endParaRPr b="0" lang="pt-BR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pt-B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8F8ACAB3-2A55-450F-9B2D-85898154935C}" type="slidenum">
              <a:rPr b="0" lang="pt-BR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&lt;número&gt;</a:t>
            </a:fld>
            <a:endParaRPr b="0" lang="pt-BR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2552760" y="35640"/>
            <a:ext cx="9639000" cy="11260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2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3" name="Line 3"/>
          <p:cNvSpPr/>
          <p:nvPr/>
        </p:nvSpPr>
        <p:spPr>
          <a:xfrm flipV="1">
            <a:off x="183960" y="899280"/>
            <a:ext cx="10680840" cy="11880"/>
          </a:xfrm>
          <a:prstGeom prst="line">
            <a:avLst/>
          </a:prstGeom>
          <a:ln w="28440">
            <a:solidFill>
              <a:srgbClr val="49cf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2552760" y="35640"/>
            <a:ext cx="9639000" cy="11260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endParaRPr b="0" lang="pt-B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endParaRPr b="0" lang="pt-B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6" name="Line 3"/>
          <p:cNvSpPr/>
          <p:nvPr/>
        </p:nvSpPr>
        <p:spPr>
          <a:xfrm flipV="1">
            <a:off x="183960" y="899280"/>
            <a:ext cx="10680840" cy="11880"/>
          </a:xfrm>
          <a:prstGeom prst="line">
            <a:avLst/>
          </a:prstGeom>
          <a:ln w="28440">
            <a:solidFill>
              <a:srgbClr val="49cf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459</TotalTime>
  <Application>LibreOffice/5.3.4.2$Windows_x86 LibreOffice_project/f82d347ccc0be322489bf7da61d7e4ad13fe2ff3</Application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2018-05-03T13:22:37Z</dcterms:created>
  <dc:creator>Usuário do Windows</dc:creator>
  <dc:description/>
  <dc:language>pt-BR</dc:language>
  <cp:lastModifiedBy>Nanda</cp:lastModifiedBy>
  <dcterms:modified xsi:type="dcterms:W3CDTF">2018-05-11T17:44:37Z</dcterms:modified>
  <cp:revision>3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</vt:i4>
  </property>
</Properties>
</file>