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2399288" cy="43200638"/>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 d="100"/>
          <a:sy n="11" d="100"/>
        </p:scale>
        <p:origin x="141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roundedCorners val="0"/>
  <c:style val="2"/>
  <c:chart>
    <c:autoTitleDeleted val="1"/>
    <c:plotArea>
      <c:layout/>
      <c:barChart>
        <c:barDir val="col"/>
        <c:grouping val="clustered"/>
        <c:varyColors val="0"/>
        <c:ser>
          <c:idx val="0"/>
          <c:order val="0"/>
          <c:tx>
            <c:strRef>
              <c:f>label 0</c:f>
              <c:strCache>
                <c:ptCount val="1"/>
                <c:pt idx="0">
                  <c:v>Série 1</c:v>
                </c:pt>
              </c:strCache>
            </c:strRef>
          </c:tx>
          <c:spPr>
            <a:solidFill>
              <a:srgbClr val="5B9BD5"/>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0</c:f>
              <c:numCache>
                <c:formatCode>General</c:formatCode>
                <c:ptCount val="4"/>
                <c:pt idx="0">
                  <c:v>4.3</c:v>
                </c:pt>
                <c:pt idx="1">
                  <c:v>2.5</c:v>
                </c:pt>
                <c:pt idx="2">
                  <c:v>3.5</c:v>
                </c:pt>
                <c:pt idx="3">
                  <c:v>4.5</c:v>
                </c:pt>
              </c:numCache>
            </c:numRef>
          </c:val>
        </c:ser>
        <c:ser>
          <c:idx val="1"/>
          <c:order val="1"/>
          <c:tx>
            <c:strRef>
              <c:f>label 1</c:f>
              <c:strCache>
                <c:ptCount val="1"/>
                <c:pt idx="0">
                  <c:v>Série 2</c:v>
                </c:pt>
              </c:strCache>
            </c:strRef>
          </c:tx>
          <c:spPr>
            <a:solidFill>
              <a:srgbClr val="ED7D31"/>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1</c:f>
              <c:numCache>
                <c:formatCode>General</c:formatCode>
                <c:ptCount val="4"/>
                <c:pt idx="0">
                  <c:v>2.4</c:v>
                </c:pt>
                <c:pt idx="1">
                  <c:v>4.4000000000000004</c:v>
                </c:pt>
                <c:pt idx="2">
                  <c:v>1.8</c:v>
                </c:pt>
                <c:pt idx="3">
                  <c:v>2.8</c:v>
                </c:pt>
              </c:numCache>
            </c:numRef>
          </c:val>
        </c:ser>
        <c:ser>
          <c:idx val="2"/>
          <c:order val="2"/>
          <c:tx>
            <c:strRef>
              <c:f>label 2</c:f>
              <c:strCache>
                <c:ptCount val="1"/>
                <c:pt idx="0">
                  <c:v>Série 3</c:v>
                </c:pt>
              </c:strCache>
            </c:strRef>
          </c:tx>
          <c:spPr>
            <a:solidFill>
              <a:srgbClr val="A5A5A5"/>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2</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219"/>
        <c:axId val="-964916416"/>
        <c:axId val="-964929472"/>
      </c:barChart>
      <c:catAx>
        <c:axId val="-964916416"/>
        <c:scaling>
          <c:orientation val="minMax"/>
        </c:scaling>
        <c:delete val="0"/>
        <c:axPos val="b"/>
        <c:numFmt formatCode="General" sourceLinked="1"/>
        <c:majorTickMark val="none"/>
        <c:minorTickMark val="none"/>
        <c:tickLblPos val="nextTo"/>
        <c:spPr>
          <a:ln w="9360">
            <a:solidFill>
              <a:srgbClr val="D9D9D9"/>
            </a:solidFill>
            <a:round/>
          </a:ln>
        </c:spPr>
        <c:txPr>
          <a:bodyPr/>
          <a:lstStyle/>
          <a:p>
            <a:pPr>
              <a:defRPr sz="1197" b="0" strike="noStrike" spc="-1">
                <a:solidFill>
                  <a:srgbClr val="595959"/>
                </a:solidFill>
                <a:uFill>
                  <a:solidFill>
                    <a:srgbClr val="FFFFFF"/>
                  </a:solidFill>
                </a:uFill>
                <a:latin typeface="Calibri"/>
              </a:defRPr>
            </a:pPr>
            <a:endParaRPr lang="pt-BR"/>
          </a:p>
        </c:txPr>
        <c:crossAx val="-964929472"/>
        <c:crosses val="autoZero"/>
        <c:auto val="1"/>
        <c:lblAlgn val="ctr"/>
        <c:lblOffset val="100"/>
        <c:noMultiLvlLbl val="1"/>
      </c:catAx>
      <c:valAx>
        <c:axId val="-964929472"/>
        <c:scaling>
          <c:orientation val="minMax"/>
        </c:scaling>
        <c:delete val="0"/>
        <c:axPos val="l"/>
        <c:majorGridlines>
          <c:spPr>
            <a:ln w="9360">
              <a:solidFill>
                <a:srgbClr val="D9D9D9"/>
              </a:solidFill>
              <a:round/>
            </a:ln>
          </c:spPr>
        </c:majorGridlines>
        <c:numFmt formatCode="General" sourceLinked="0"/>
        <c:majorTickMark val="none"/>
        <c:minorTickMark val="none"/>
        <c:tickLblPos val="nextTo"/>
        <c:spPr>
          <a:ln w="6480">
            <a:noFill/>
          </a:ln>
        </c:spPr>
        <c:txPr>
          <a:bodyPr/>
          <a:lstStyle/>
          <a:p>
            <a:pPr>
              <a:defRPr sz="1197" b="0" strike="noStrike" spc="-1">
                <a:solidFill>
                  <a:srgbClr val="595959"/>
                </a:solidFill>
                <a:uFill>
                  <a:solidFill>
                    <a:srgbClr val="FFFFFF"/>
                  </a:solidFill>
                </a:uFill>
                <a:latin typeface="Calibri"/>
              </a:defRPr>
            </a:pPr>
            <a:endParaRPr lang="pt-BR"/>
          </a:p>
        </c:txPr>
        <c:crossAx val="-964916416"/>
        <c:crosses val="autoZero"/>
        <c:crossBetween val="between"/>
      </c:valAx>
      <c:spPr>
        <a:noFill/>
        <a:ln>
          <a:noFill/>
        </a:ln>
      </c:spPr>
    </c:plotArea>
    <c:legend>
      <c:legendPos val="b"/>
      <c:layout/>
      <c:overlay val="0"/>
      <c:spPr>
        <a:noFill/>
        <a:ln>
          <a:noFill/>
        </a:ln>
      </c:spPr>
    </c:legend>
    <c:plotVisOnly val="1"/>
    <c:dispBlanksAs val="gap"/>
    <c:showDLblsOverMax val="1"/>
  </c:chart>
  <c:spPr>
    <a:noFill/>
    <a:ln>
      <a:noFill/>
    </a:ln>
  </c:spPr>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2430000" y="7070040"/>
            <a:ext cx="27538920" cy="15039720"/>
          </a:xfrm>
          <a:prstGeom prst="rect">
            <a:avLst/>
          </a:prstGeom>
        </p:spPr>
        <p:txBody>
          <a:bodyPr lIns="0" tIns="0" rIns="0" bIns="0" anchor="ctr"/>
          <a:lstStyle/>
          <a:p>
            <a:endParaRPr lang="pt-BR" sz="6809" b="0" strike="noStrike" spc="-1">
              <a:solidFill>
                <a:srgbClr val="000000"/>
              </a:solidFill>
              <a:uFill>
                <a:solidFill>
                  <a:srgbClr val="FFFFFF"/>
                </a:solidFill>
              </a:uFill>
              <a:latin typeface="Calibri"/>
            </a:endParaRPr>
          </a:p>
        </p:txBody>
      </p:sp>
      <p:sp>
        <p:nvSpPr>
          <p:cNvPr id="26" name="PlaceHolder 2"/>
          <p:cNvSpPr>
            <a:spLocks noGrp="1"/>
          </p:cNvSpPr>
          <p:nvPr>
            <p:ph type="body"/>
          </p:nvPr>
        </p:nvSpPr>
        <p:spPr>
          <a:xfrm>
            <a:off x="1619640" y="10108800"/>
            <a:ext cx="2915892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27" name="PlaceHolder 3"/>
          <p:cNvSpPr>
            <a:spLocks noGrp="1"/>
          </p:cNvSpPr>
          <p:nvPr>
            <p:ph type="body"/>
          </p:nvPr>
        </p:nvSpPr>
        <p:spPr>
          <a:xfrm>
            <a:off x="1619640" y="23196240"/>
            <a:ext cx="2915892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2430000" y="7070040"/>
            <a:ext cx="27538920" cy="15039720"/>
          </a:xfrm>
          <a:prstGeom prst="rect">
            <a:avLst/>
          </a:prstGeom>
        </p:spPr>
        <p:txBody>
          <a:bodyPr lIns="0" tIns="0" rIns="0" bIns="0" anchor="ctr"/>
          <a:lstStyle/>
          <a:p>
            <a:endParaRPr lang="pt-BR" sz="6809" b="0" strike="noStrike" spc="-1">
              <a:solidFill>
                <a:srgbClr val="000000"/>
              </a:solidFill>
              <a:uFill>
                <a:solidFill>
                  <a:srgbClr val="FFFFFF"/>
                </a:solidFill>
              </a:uFill>
              <a:latin typeface="Calibri"/>
            </a:endParaRPr>
          </a:p>
        </p:txBody>
      </p:sp>
      <p:sp>
        <p:nvSpPr>
          <p:cNvPr id="29" name="PlaceHolder 2"/>
          <p:cNvSpPr>
            <a:spLocks noGrp="1"/>
          </p:cNvSpPr>
          <p:nvPr>
            <p:ph type="body"/>
          </p:nvPr>
        </p:nvSpPr>
        <p:spPr>
          <a:xfrm>
            <a:off x="1619640" y="10108800"/>
            <a:ext cx="1422936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30" name="PlaceHolder 3"/>
          <p:cNvSpPr>
            <a:spLocks noGrp="1"/>
          </p:cNvSpPr>
          <p:nvPr>
            <p:ph type="body"/>
          </p:nvPr>
        </p:nvSpPr>
        <p:spPr>
          <a:xfrm>
            <a:off x="16560720" y="10108800"/>
            <a:ext cx="1422936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31" name="PlaceHolder 4"/>
          <p:cNvSpPr>
            <a:spLocks noGrp="1"/>
          </p:cNvSpPr>
          <p:nvPr>
            <p:ph type="body"/>
          </p:nvPr>
        </p:nvSpPr>
        <p:spPr>
          <a:xfrm>
            <a:off x="16560720" y="23196240"/>
            <a:ext cx="1422936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32" name="PlaceHolder 5"/>
          <p:cNvSpPr>
            <a:spLocks noGrp="1"/>
          </p:cNvSpPr>
          <p:nvPr>
            <p:ph type="body"/>
          </p:nvPr>
        </p:nvSpPr>
        <p:spPr>
          <a:xfrm>
            <a:off x="1619640" y="23196240"/>
            <a:ext cx="1422936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2430000" y="7070040"/>
            <a:ext cx="27538920" cy="15039720"/>
          </a:xfrm>
          <a:prstGeom prst="rect">
            <a:avLst/>
          </a:prstGeom>
        </p:spPr>
        <p:txBody>
          <a:bodyPr lIns="0" tIns="0" rIns="0" bIns="0" anchor="ctr"/>
          <a:lstStyle/>
          <a:p>
            <a:endParaRPr lang="pt-BR" sz="6809" b="0" strike="noStrike" spc="-1">
              <a:solidFill>
                <a:srgbClr val="000000"/>
              </a:solidFill>
              <a:uFill>
                <a:solidFill>
                  <a:srgbClr val="FFFFFF"/>
                </a:solidFill>
              </a:uFill>
              <a:latin typeface="Calibri"/>
            </a:endParaRPr>
          </a:p>
        </p:txBody>
      </p:sp>
      <p:sp>
        <p:nvSpPr>
          <p:cNvPr id="34" name="PlaceHolder 2"/>
          <p:cNvSpPr>
            <a:spLocks noGrp="1"/>
          </p:cNvSpPr>
          <p:nvPr>
            <p:ph type="body"/>
          </p:nvPr>
        </p:nvSpPr>
        <p:spPr>
          <a:xfrm>
            <a:off x="1619640" y="10108800"/>
            <a:ext cx="938880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35" name="PlaceHolder 3"/>
          <p:cNvSpPr>
            <a:spLocks noGrp="1"/>
          </p:cNvSpPr>
          <p:nvPr>
            <p:ph type="body"/>
          </p:nvPr>
        </p:nvSpPr>
        <p:spPr>
          <a:xfrm>
            <a:off x="11478240" y="10108800"/>
            <a:ext cx="938880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36" name="PlaceHolder 4"/>
          <p:cNvSpPr>
            <a:spLocks noGrp="1"/>
          </p:cNvSpPr>
          <p:nvPr>
            <p:ph type="body"/>
          </p:nvPr>
        </p:nvSpPr>
        <p:spPr>
          <a:xfrm>
            <a:off x="21336840" y="10108800"/>
            <a:ext cx="938880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37" name="PlaceHolder 5"/>
          <p:cNvSpPr>
            <a:spLocks noGrp="1"/>
          </p:cNvSpPr>
          <p:nvPr>
            <p:ph type="body"/>
          </p:nvPr>
        </p:nvSpPr>
        <p:spPr>
          <a:xfrm>
            <a:off x="21336840" y="23196240"/>
            <a:ext cx="938880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38" name="PlaceHolder 6"/>
          <p:cNvSpPr>
            <a:spLocks noGrp="1"/>
          </p:cNvSpPr>
          <p:nvPr>
            <p:ph type="body"/>
          </p:nvPr>
        </p:nvSpPr>
        <p:spPr>
          <a:xfrm>
            <a:off x="11478240" y="23196240"/>
            <a:ext cx="938880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39" name="PlaceHolder 7"/>
          <p:cNvSpPr>
            <a:spLocks noGrp="1"/>
          </p:cNvSpPr>
          <p:nvPr>
            <p:ph type="body"/>
          </p:nvPr>
        </p:nvSpPr>
        <p:spPr>
          <a:xfrm>
            <a:off x="1619640" y="23196240"/>
            <a:ext cx="938880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2430000" y="7070040"/>
            <a:ext cx="27538920" cy="15039720"/>
          </a:xfrm>
          <a:prstGeom prst="rect">
            <a:avLst/>
          </a:prstGeom>
        </p:spPr>
        <p:txBody>
          <a:bodyPr lIns="0" tIns="0" rIns="0" bIns="0" anchor="ctr"/>
          <a:lstStyle/>
          <a:p>
            <a:endParaRPr lang="pt-BR" sz="6809" b="0" strike="noStrike" spc="-1">
              <a:solidFill>
                <a:srgbClr val="000000"/>
              </a:solidFill>
              <a:uFill>
                <a:solidFill>
                  <a:srgbClr val="FFFFFF"/>
                </a:solidFill>
              </a:uFill>
              <a:latin typeface="Calibri"/>
            </a:endParaRPr>
          </a:p>
        </p:txBody>
      </p:sp>
      <p:sp>
        <p:nvSpPr>
          <p:cNvPr id="5" name="PlaceHolder 2"/>
          <p:cNvSpPr>
            <a:spLocks noGrp="1"/>
          </p:cNvSpPr>
          <p:nvPr>
            <p:ph type="subTitle"/>
          </p:nvPr>
        </p:nvSpPr>
        <p:spPr>
          <a:xfrm>
            <a:off x="1619640" y="10108800"/>
            <a:ext cx="29158920" cy="2505600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430000" y="7070040"/>
            <a:ext cx="27538920" cy="15039720"/>
          </a:xfrm>
          <a:prstGeom prst="rect">
            <a:avLst/>
          </a:prstGeom>
        </p:spPr>
        <p:txBody>
          <a:bodyPr lIns="0" tIns="0" rIns="0" bIns="0" anchor="ctr"/>
          <a:lstStyle/>
          <a:p>
            <a:endParaRPr lang="pt-BR" sz="6809" b="0" strike="noStrike" spc="-1">
              <a:solidFill>
                <a:srgbClr val="000000"/>
              </a:solidFill>
              <a:uFill>
                <a:solidFill>
                  <a:srgbClr val="FFFFFF"/>
                </a:solidFill>
              </a:uFill>
              <a:latin typeface="Calibri"/>
            </a:endParaRPr>
          </a:p>
        </p:txBody>
      </p:sp>
      <p:sp>
        <p:nvSpPr>
          <p:cNvPr id="7" name="PlaceHolder 2"/>
          <p:cNvSpPr>
            <a:spLocks noGrp="1"/>
          </p:cNvSpPr>
          <p:nvPr>
            <p:ph type="body"/>
          </p:nvPr>
        </p:nvSpPr>
        <p:spPr>
          <a:xfrm>
            <a:off x="1619640" y="10108800"/>
            <a:ext cx="29158920" cy="2505600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2430000" y="7070040"/>
            <a:ext cx="27538920" cy="15039720"/>
          </a:xfrm>
          <a:prstGeom prst="rect">
            <a:avLst/>
          </a:prstGeom>
        </p:spPr>
        <p:txBody>
          <a:bodyPr lIns="0" tIns="0" rIns="0" bIns="0" anchor="ctr"/>
          <a:lstStyle/>
          <a:p>
            <a:endParaRPr lang="pt-BR" sz="6809" b="0" strike="noStrike" spc="-1">
              <a:solidFill>
                <a:srgbClr val="000000"/>
              </a:solidFill>
              <a:uFill>
                <a:solidFill>
                  <a:srgbClr val="FFFFFF"/>
                </a:solidFill>
              </a:uFill>
              <a:latin typeface="Calibri"/>
            </a:endParaRPr>
          </a:p>
        </p:txBody>
      </p:sp>
      <p:sp>
        <p:nvSpPr>
          <p:cNvPr id="9" name="PlaceHolder 2"/>
          <p:cNvSpPr>
            <a:spLocks noGrp="1"/>
          </p:cNvSpPr>
          <p:nvPr>
            <p:ph type="body"/>
          </p:nvPr>
        </p:nvSpPr>
        <p:spPr>
          <a:xfrm>
            <a:off x="1619640" y="10108800"/>
            <a:ext cx="14229360" cy="2505600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10" name="PlaceHolder 3"/>
          <p:cNvSpPr>
            <a:spLocks noGrp="1"/>
          </p:cNvSpPr>
          <p:nvPr>
            <p:ph type="body"/>
          </p:nvPr>
        </p:nvSpPr>
        <p:spPr>
          <a:xfrm>
            <a:off x="16560720" y="10108800"/>
            <a:ext cx="14229360" cy="2505600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2430000" y="7070040"/>
            <a:ext cx="27538920" cy="15039720"/>
          </a:xfrm>
          <a:prstGeom prst="rect">
            <a:avLst/>
          </a:prstGeom>
        </p:spPr>
        <p:txBody>
          <a:bodyPr lIns="0" tIns="0" rIns="0" bIns="0" anchor="ctr"/>
          <a:lstStyle/>
          <a:p>
            <a:endParaRPr lang="pt-BR" sz="6809"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2430000" y="7070040"/>
            <a:ext cx="27538920" cy="6971652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2430000" y="7070040"/>
            <a:ext cx="27538920" cy="15039720"/>
          </a:xfrm>
          <a:prstGeom prst="rect">
            <a:avLst/>
          </a:prstGeom>
        </p:spPr>
        <p:txBody>
          <a:bodyPr lIns="0" tIns="0" rIns="0" bIns="0" anchor="ctr"/>
          <a:lstStyle/>
          <a:p>
            <a:endParaRPr lang="pt-BR" sz="6809" b="0" strike="noStrike" spc="-1">
              <a:solidFill>
                <a:srgbClr val="000000"/>
              </a:solidFill>
              <a:uFill>
                <a:solidFill>
                  <a:srgbClr val="FFFFFF"/>
                </a:solidFill>
              </a:uFill>
              <a:latin typeface="Calibri"/>
            </a:endParaRPr>
          </a:p>
        </p:txBody>
      </p:sp>
      <p:sp>
        <p:nvSpPr>
          <p:cNvPr id="14" name="PlaceHolder 2"/>
          <p:cNvSpPr>
            <a:spLocks noGrp="1"/>
          </p:cNvSpPr>
          <p:nvPr>
            <p:ph type="body"/>
          </p:nvPr>
        </p:nvSpPr>
        <p:spPr>
          <a:xfrm>
            <a:off x="1619640" y="10108800"/>
            <a:ext cx="1422936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15" name="PlaceHolder 3"/>
          <p:cNvSpPr>
            <a:spLocks noGrp="1"/>
          </p:cNvSpPr>
          <p:nvPr>
            <p:ph type="body"/>
          </p:nvPr>
        </p:nvSpPr>
        <p:spPr>
          <a:xfrm>
            <a:off x="1619640" y="23196240"/>
            <a:ext cx="1422936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16" name="PlaceHolder 4"/>
          <p:cNvSpPr>
            <a:spLocks noGrp="1"/>
          </p:cNvSpPr>
          <p:nvPr>
            <p:ph type="body"/>
          </p:nvPr>
        </p:nvSpPr>
        <p:spPr>
          <a:xfrm>
            <a:off x="16560720" y="10108800"/>
            <a:ext cx="14229360" cy="2505600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2430000" y="7070040"/>
            <a:ext cx="27538920" cy="15039720"/>
          </a:xfrm>
          <a:prstGeom prst="rect">
            <a:avLst/>
          </a:prstGeom>
        </p:spPr>
        <p:txBody>
          <a:bodyPr lIns="0" tIns="0" rIns="0" bIns="0" anchor="ctr"/>
          <a:lstStyle/>
          <a:p>
            <a:endParaRPr lang="pt-BR" sz="6809" b="0" strike="noStrike" spc="-1">
              <a:solidFill>
                <a:srgbClr val="000000"/>
              </a:solidFill>
              <a:uFill>
                <a:solidFill>
                  <a:srgbClr val="FFFFFF"/>
                </a:solidFill>
              </a:uFill>
              <a:latin typeface="Calibri"/>
            </a:endParaRPr>
          </a:p>
        </p:txBody>
      </p:sp>
      <p:sp>
        <p:nvSpPr>
          <p:cNvPr id="18" name="PlaceHolder 2"/>
          <p:cNvSpPr>
            <a:spLocks noGrp="1"/>
          </p:cNvSpPr>
          <p:nvPr>
            <p:ph type="body"/>
          </p:nvPr>
        </p:nvSpPr>
        <p:spPr>
          <a:xfrm>
            <a:off x="1619640" y="10108800"/>
            <a:ext cx="14229360" cy="2505600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19" name="PlaceHolder 3"/>
          <p:cNvSpPr>
            <a:spLocks noGrp="1"/>
          </p:cNvSpPr>
          <p:nvPr>
            <p:ph type="body"/>
          </p:nvPr>
        </p:nvSpPr>
        <p:spPr>
          <a:xfrm>
            <a:off x="16560720" y="10108800"/>
            <a:ext cx="1422936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20" name="PlaceHolder 4"/>
          <p:cNvSpPr>
            <a:spLocks noGrp="1"/>
          </p:cNvSpPr>
          <p:nvPr>
            <p:ph type="body"/>
          </p:nvPr>
        </p:nvSpPr>
        <p:spPr>
          <a:xfrm>
            <a:off x="16560720" y="23196240"/>
            <a:ext cx="1422936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2430000" y="7070040"/>
            <a:ext cx="27538920" cy="15039720"/>
          </a:xfrm>
          <a:prstGeom prst="rect">
            <a:avLst/>
          </a:prstGeom>
        </p:spPr>
        <p:txBody>
          <a:bodyPr lIns="0" tIns="0" rIns="0" bIns="0" anchor="ctr"/>
          <a:lstStyle/>
          <a:p>
            <a:endParaRPr lang="pt-BR" sz="6809" b="0" strike="noStrike" spc="-1">
              <a:solidFill>
                <a:srgbClr val="000000"/>
              </a:solidFill>
              <a:uFill>
                <a:solidFill>
                  <a:srgbClr val="FFFFFF"/>
                </a:solidFill>
              </a:uFill>
              <a:latin typeface="Calibri"/>
            </a:endParaRPr>
          </a:p>
        </p:txBody>
      </p:sp>
      <p:sp>
        <p:nvSpPr>
          <p:cNvPr id="22" name="PlaceHolder 2"/>
          <p:cNvSpPr>
            <a:spLocks noGrp="1"/>
          </p:cNvSpPr>
          <p:nvPr>
            <p:ph type="body"/>
          </p:nvPr>
        </p:nvSpPr>
        <p:spPr>
          <a:xfrm>
            <a:off x="1619640" y="10108800"/>
            <a:ext cx="1422936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23" name="PlaceHolder 3"/>
          <p:cNvSpPr>
            <a:spLocks noGrp="1"/>
          </p:cNvSpPr>
          <p:nvPr>
            <p:ph type="body"/>
          </p:nvPr>
        </p:nvSpPr>
        <p:spPr>
          <a:xfrm>
            <a:off x="16560720" y="10108800"/>
            <a:ext cx="1422936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
        <p:nvSpPr>
          <p:cNvPr id="24" name="PlaceHolder 4"/>
          <p:cNvSpPr>
            <a:spLocks noGrp="1"/>
          </p:cNvSpPr>
          <p:nvPr>
            <p:ph type="body"/>
          </p:nvPr>
        </p:nvSpPr>
        <p:spPr>
          <a:xfrm>
            <a:off x="1619640" y="23196240"/>
            <a:ext cx="29158920" cy="11951640"/>
          </a:xfrm>
          <a:prstGeom prst="rect">
            <a:avLst/>
          </a:prstGeom>
        </p:spPr>
        <p:txBody>
          <a:bodyPr lIns="0" tIns="0" rIns="0" bIns="0">
            <a:normAutofit/>
          </a:bodyPr>
          <a:lstStyle/>
          <a:p>
            <a:endParaRPr lang="pt-BR" sz="9919"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2430000" y="7070040"/>
            <a:ext cx="27538920" cy="15039720"/>
          </a:xfrm>
          <a:prstGeom prst="rect">
            <a:avLst/>
          </a:prstGeom>
        </p:spPr>
        <p:txBody>
          <a:bodyPr anchor="b"/>
          <a:lstStyle/>
          <a:p>
            <a:pPr algn="ctr">
              <a:lnSpc>
                <a:spcPct val="100000"/>
              </a:lnSpc>
            </a:pPr>
            <a:r>
              <a:rPr lang="pt-BR" sz="21260" b="0" strike="noStrike" spc="-1">
                <a:solidFill>
                  <a:srgbClr val="000000"/>
                </a:solidFill>
                <a:uFill>
                  <a:solidFill>
                    <a:srgbClr val="FFFFFF"/>
                  </a:solidFill>
                </a:uFill>
                <a:latin typeface="Calibri Light"/>
              </a:rPr>
              <a:t>Clique para editar o título mestre</a:t>
            </a:r>
            <a:endParaRPr lang="pt-BR" sz="21260" b="0" strike="noStrike" spc="-1">
              <a:solidFill>
                <a:srgbClr val="000000"/>
              </a:solidFill>
              <a:uFill>
                <a:solidFill>
                  <a:srgbClr val="FFFFFF"/>
                </a:solidFill>
              </a:uFill>
              <a:latin typeface="Calibri"/>
            </a:endParaRPr>
          </a:p>
        </p:txBody>
      </p:sp>
      <p:sp>
        <p:nvSpPr>
          <p:cNvPr id="5" name="PlaceHolder 2"/>
          <p:cNvSpPr>
            <a:spLocks noGrp="1"/>
          </p:cNvSpPr>
          <p:nvPr>
            <p:ph type="dt"/>
          </p:nvPr>
        </p:nvSpPr>
        <p:spPr>
          <a:xfrm>
            <a:off x="2227320" y="40040640"/>
            <a:ext cx="7289640" cy="2299680"/>
          </a:xfrm>
          <a:prstGeom prst="rect">
            <a:avLst/>
          </a:prstGeom>
        </p:spPr>
        <p:txBody>
          <a:bodyPr anchor="ctr"/>
          <a:lstStyle/>
          <a:p>
            <a:pPr>
              <a:lnSpc>
                <a:spcPct val="100000"/>
              </a:lnSpc>
            </a:pPr>
            <a:fld id="{354740B4-8A52-4CC3-9433-8C01323324A2}" type="datetime">
              <a:rPr lang="pt-BR" sz="4250" b="0" strike="noStrike" spc="-1">
                <a:solidFill>
                  <a:srgbClr val="8B8B8B"/>
                </a:solidFill>
                <a:uFill>
                  <a:solidFill>
                    <a:srgbClr val="FFFFFF"/>
                  </a:solidFill>
                </a:uFill>
                <a:latin typeface="Calibri"/>
              </a:rPr>
              <a:t>24/09/2019</a:t>
            </a:fld>
            <a:endParaRPr lang="pt-BR" sz="4250" b="0" strike="noStrike" spc="-1">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10732320" y="40040640"/>
            <a:ext cx="10934280" cy="2299680"/>
          </a:xfrm>
          <a:prstGeom prst="rect">
            <a:avLst/>
          </a:prstGeom>
        </p:spPr>
        <p:txBody>
          <a:bodyPr anchor="ctr"/>
          <a:lstStyle/>
          <a:p>
            <a:endParaRPr lang="pt-BR" sz="2400" b="0" strike="noStrike" spc="-1">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22881960" y="40040640"/>
            <a:ext cx="7289640" cy="2299680"/>
          </a:xfrm>
          <a:prstGeom prst="rect">
            <a:avLst/>
          </a:prstGeom>
        </p:spPr>
        <p:txBody>
          <a:bodyPr anchor="ctr"/>
          <a:lstStyle/>
          <a:p>
            <a:pPr algn="r">
              <a:lnSpc>
                <a:spcPct val="100000"/>
              </a:lnSpc>
            </a:pPr>
            <a:fld id="{0016FCAD-31C9-4627-9E84-0F1EC1679D45}" type="slidenum">
              <a:rPr lang="pt-BR" sz="4250" b="0" strike="noStrike" spc="-1">
                <a:solidFill>
                  <a:srgbClr val="8B8B8B"/>
                </a:solidFill>
                <a:uFill>
                  <a:solidFill>
                    <a:srgbClr val="FFFFFF"/>
                  </a:solidFill>
                </a:uFill>
                <a:latin typeface="Calibri"/>
              </a:rPr>
              <a:t>‹nº›</a:t>
            </a:fld>
            <a:endParaRPr lang="pt-BR" sz="425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 name="Line 1"/>
          <p:cNvSpPr/>
          <p:nvPr/>
        </p:nvSpPr>
        <p:spPr>
          <a:xfrm flipV="1">
            <a:off x="0" y="6346080"/>
            <a:ext cx="32399280" cy="111600"/>
          </a:xfrm>
          <a:prstGeom prst="line">
            <a:avLst/>
          </a:prstGeom>
          <a:ln w="28440">
            <a:solidFill>
              <a:srgbClr val="49CFAE"/>
            </a:solidFill>
          </a:ln>
        </p:spPr>
        <p:style>
          <a:lnRef idx="1">
            <a:schemeClr val="accent1"/>
          </a:lnRef>
          <a:fillRef idx="0">
            <a:schemeClr val="accent1"/>
          </a:fillRef>
          <a:effectRef idx="0">
            <a:schemeClr val="accent1"/>
          </a:effectRef>
          <a:fontRef idx="minor"/>
        </p:style>
      </p:sp>
      <p:sp>
        <p:nvSpPr>
          <p:cNvPr id="41" name="CustomShape 2"/>
          <p:cNvSpPr/>
          <p:nvPr/>
        </p:nvSpPr>
        <p:spPr>
          <a:xfrm>
            <a:off x="488160" y="7922520"/>
            <a:ext cx="15256800" cy="9965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5400" b="0" strike="noStrike" spc="-1">
                <a:solidFill>
                  <a:srgbClr val="000000"/>
                </a:solidFill>
                <a:uFill>
                  <a:solidFill>
                    <a:srgbClr val="FFFFFF"/>
                  </a:solidFill>
                </a:uFill>
                <a:latin typeface="Trebuchet MS"/>
              </a:rPr>
              <a:t>Lorem ipsum dolor sit amet, consectetur adipiscing elit. Nunc placerat nulla sit amet quam bibendum, ut posuere enim congue. Mauris dictum elementum orci, efficitur porta mi sollicitudin in. Cras varius pharetra arcu, pharetra efficitur dui ornare viverra. Nam auctor at tellus eu feugiat. Suspendisse et massa rhoncus, imperdiet augue eu, tristique ante. Mauris eu dignissim mi, vel luctus ligula. Quisque aliquet, ligula ac dictum mattis, diam eros maximus nisi, maximus dignissim lorem odio eget eros. </a:t>
            </a:r>
            <a:endParaRPr lang="pt-BR" sz="5400" b="0" strike="noStrike" spc="-1">
              <a:solidFill>
                <a:srgbClr val="000000"/>
              </a:solidFill>
              <a:uFill>
                <a:solidFill>
                  <a:srgbClr val="FFFFFF"/>
                </a:solidFill>
              </a:uFill>
              <a:latin typeface="Arial"/>
            </a:endParaRPr>
          </a:p>
        </p:txBody>
      </p:sp>
      <p:graphicFrame>
        <p:nvGraphicFramePr>
          <p:cNvPr id="42" name="Gráfico 4"/>
          <p:cNvGraphicFramePr/>
          <p:nvPr/>
        </p:nvGraphicFramePr>
        <p:xfrm>
          <a:off x="17787240" y="28500480"/>
          <a:ext cx="12170520" cy="8469000"/>
        </p:xfrm>
        <a:graphic>
          <a:graphicData uri="http://schemas.openxmlformats.org/drawingml/2006/chart">
            <c:chart xmlns:c="http://schemas.openxmlformats.org/drawingml/2006/chart" xmlns:r="http://schemas.openxmlformats.org/officeDocument/2006/relationships" r:id="rId2"/>
          </a:graphicData>
        </a:graphic>
      </p:graphicFrame>
      <p:sp>
        <p:nvSpPr>
          <p:cNvPr id="44" name="CustomShape 3"/>
          <p:cNvSpPr/>
          <p:nvPr/>
        </p:nvSpPr>
        <p:spPr>
          <a:xfrm>
            <a:off x="16575840" y="42116040"/>
            <a:ext cx="6649560" cy="182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4800" b="0" strike="noStrike" spc="-1">
                <a:solidFill>
                  <a:srgbClr val="49CFAE"/>
                </a:solidFill>
                <a:uFill>
                  <a:solidFill>
                    <a:srgbClr val="FFFFFF"/>
                  </a:solidFill>
                </a:uFill>
                <a:latin typeface="Calibri Light"/>
              </a:rPr>
              <a:t>APOIO (SE HOUVER):</a:t>
            </a:r>
            <a:endParaRPr lang="pt-BR" sz="4800" b="0" strike="noStrike" spc="-1">
              <a:solidFill>
                <a:srgbClr val="000000"/>
              </a:solidFill>
              <a:uFill>
                <a:solidFill>
                  <a:srgbClr val="FFFFFF"/>
                </a:solidFill>
              </a:uFill>
              <a:latin typeface="Arial"/>
            </a:endParaRPr>
          </a:p>
          <a:p>
            <a:pPr algn="just">
              <a:lnSpc>
                <a:spcPct val="100000"/>
              </a:lnSpc>
            </a:pPr>
            <a:endParaRPr lang="pt-BR" sz="4800" b="0" strike="noStrike" spc="-1">
              <a:solidFill>
                <a:srgbClr val="000000"/>
              </a:solidFill>
              <a:uFill>
                <a:solidFill>
                  <a:srgbClr val="FFFFFF"/>
                </a:solidFill>
              </a:uFill>
              <a:latin typeface="Arial"/>
            </a:endParaRPr>
          </a:p>
        </p:txBody>
      </p:sp>
      <p:sp>
        <p:nvSpPr>
          <p:cNvPr id="45" name="CustomShape 4"/>
          <p:cNvSpPr/>
          <p:nvPr/>
        </p:nvSpPr>
        <p:spPr>
          <a:xfrm>
            <a:off x="488160" y="6728760"/>
            <a:ext cx="8002440" cy="1224000"/>
          </a:xfrm>
          <a:prstGeom prst="rect">
            <a:avLst/>
          </a:pr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pt-BR" sz="8800" b="1" strike="noStrike" spc="-1">
                <a:solidFill>
                  <a:srgbClr val="5D9CEB"/>
                </a:solidFill>
                <a:uFill>
                  <a:solidFill>
                    <a:srgbClr val="FFFFFF"/>
                  </a:solidFill>
                </a:uFill>
                <a:latin typeface="Calibri Light"/>
              </a:rPr>
              <a:t>INTRODUÇÃO</a:t>
            </a:r>
            <a:endParaRPr lang="pt-BR" sz="8800" b="0" strike="noStrike" spc="-1">
              <a:solidFill>
                <a:srgbClr val="000000"/>
              </a:solidFill>
              <a:uFill>
                <a:solidFill>
                  <a:srgbClr val="FFFFFF"/>
                </a:solidFill>
              </a:uFill>
              <a:latin typeface="Arial"/>
            </a:endParaRPr>
          </a:p>
        </p:txBody>
      </p:sp>
      <p:sp>
        <p:nvSpPr>
          <p:cNvPr id="46" name="CustomShape 5"/>
          <p:cNvSpPr/>
          <p:nvPr/>
        </p:nvSpPr>
        <p:spPr>
          <a:xfrm>
            <a:off x="488160" y="19306440"/>
            <a:ext cx="15256800" cy="667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5400" b="0" strike="noStrike" spc="-1">
                <a:solidFill>
                  <a:srgbClr val="000000"/>
                </a:solidFill>
                <a:uFill>
                  <a:solidFill>
                    <a:srgbClr val="FFFFFF"/>
                  </a:solidFill>
                </a:uFill>
                <a:latin typeface="Trebuchet MS"/>
              </a:rPr>
              <a:t>Quisque et leo aliquam, malesuada augue ac, elementum eros. In vitae dolor tristique, tincidunt lectus ullamcorper, aliquam augue. Nulla facilisi. In mattis nibh eros. Sed mollis lacus nibh. Nunc at nisl in risus ultricies efficitur. Suspendisse convallis dictum eros, in vestibulum massa sollicitudin elementum. Donec quis arcu mattis elit iaculis accumsan. </a:t>
            </a:r>
            <a:endParaRPr lang="pt-BR" sz="5400" b="0" strike="noStrike" spc="-1">
              <a:solidFill>
                <a:srgbClr val="000000"/>
              </a:solidFill>
              <a:uFill>
                <a:solidFill>
                  <a:srgbClr val="FFFFFF"/>
                </a:solidFill>
              </a:uFill>
              <a:latin typeface="Arial"/>
            </a:endParaRPr>
          </a:p>
        </p:txBody>
      </p:sp>
      <p:sp>
        <p:nvSpPr>
          <p:cNvPr id="47" name="CustomShape 6"/>
          <p:cNvSpPr/>
          <p:nvPr/>
        </p:nvSpPr>
        <p:spPr>
          <a:xfrm>
            <a:off x="488160" y="17986680"/>
            <a:ext cx="11398680" cy="1472400"/>
          </a:xfrm>
          <a:prstGeom prst="rect">
            <a:avLst/>
          </a:pr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pt-BR" sz="8800" b="1" strike="noStrike" spc="-1">
                <a:solidFill>
                  <a:srgbClr val="5D9CEB"/>
                </a:solidFill>
                <a:uFill>
                  <a:solidFill>
                    <a:srgbClr val="FFFFFF"/>
                  </a:solidFill>
                </a:uFill>
                <a:latin typeface="Calibri Light"/>
              </a:rPr>
              <a:t>METODOLOGIA</a:t>
            </a:r>
            <a:endParaRPr lang="pt-BR" sz="8800" b="0" strike="noStrike" spc="-1">
              <a:solidFill>
                <a:srgbClr val="000000"/>
              </a:solidFill>
              <a:uFill>
                <a:solidFill>
                  <a:srgbClr val="FFFFFF"/>
                </a:solidFill>
              </a:uFill>
              <a:latin typeface="Arial"/>
            </a:endParaRPr>
          </a:p>
        </p:txBody>
      </p:sp>
      <p:sp>
        <p:nvSpPr>
          <p:cNvPr id="48" name="CustomShape 7"/>
          <p:cNvSpPr/>
          <p:nvPr/>
        </p:nvSpPr>
        <p:spPr>
          <a:xfrm>
            <a:off x="488160" y="26718840"/>
            <a:ext cx="11398680" cy="1089720"/>
          </a:xfrm>
          <a:prstGeom prst="rect">
            <a:avLst/>
          </a:pr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pt-BR" sz="8800" b="1" strike="noStrike" spc="-1">
                <a:solidFill>
                  <a:srgbClr val="5D9CEB"/>
                </a:solidFill>
                <a:uFill>
                  <a:solidFill>
                    <a:srgbClr val="FFFFFF"/>
                  </a:solidFill>
                </a:uFill>
                <a:latin typeface="Calibri Light"/>
              </a:rPr>
              <a:t>RESULTADOS</a:t>
            </a:r>
            <a:endParaRPr lang="pt-BR" sz="8800" b="0" strike="noStrike" spc="-1">
              <a:solidFill>
                <a:srgbClr val="000000"/>
              </a:solidFill>
              <a:uFill>
                <a:solidFill>
                  <a:srgbClr val="FFFFFF"/>
                </a:solidFill>
              </a:uFill>
              <a:latin typeface="Arial"/>
            </a:endParaRPr>
          </a:p>
        </p:txBody>
      </p:sp>
      <p:sp>
        <p:nvSpPr>
          <p:cNvPr id="49" name="CustomShape 8"/>
          <p:cNvSpPr/>
          <p:nvPr/>
        </p:nvSpPr>
        <p:spPr>
          <a:xfrm>
            <a:off x="488160" y="27794880"/>
            <a:ext cx="15256800" cy="1325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5400" b="0" strike="noStrike" spc="-1">
                <a:solidFill>
                  <a:srgbClr val="000000"/>
                </a:solidFill>
                <a:uFill>
                  <a:solidFill>
                    <a:srgbClr val="FFFFFF"/>
                  </a:solidFill>
                </a:uFill>
                <a:latin typeface="Trebuchet MS"/>
              </a:rPr>
              <a:t>Nullam fringilla pulvinar magna a cursus. Etiam massa nibh, cursus quis felis eu, tempor ullamcorper libero. Aenean eget arcu sit amet mauris vulputate cursus a quis orci. Quisque feugiat tristique commodo. Maecenas ullamcorper faucibus dolor luctus hendrerit. Vestibulum euismod, libero vel rutrum gravida, nisi arcu auctor lectus, a molestie orci mi ut purus. Etiam lobortis, lacus ac rutrum hendrerit, leo orci varius ante, et laoreet orci metus quis ligula. Sed vestibulum ullamcorper augue, sit amet fringilla sapien egestas vel. Vivamus quis magna sed odio aliquet fermentum. Phasellus mauris ante, viverra sed tortor quis, gravida elementum sem. Aliquam accumsan sapien metus, quis commodo diam posuere dictum. </a:t>
            </a:r>
            <a:endParaRPr lang="pt-BR" sz="5400" b="0" strike="noStrike" spc="-1">
              <a:solidFill>
                <a:srgbClr val="000000"/>
              </a:solidFill>
              <a:uFill>
                <a:solidFill>
                  <a:srgbClr val="FFFFFF"/>
                </a:solidFill>
              </a:uFill>
              <a:latin typeface="Arial"/>
            </a:endParaRPr>
          </a:p>
        </p:txBody>
      </p:sp>
      <p:sp>
        <p:nvSpPr>
          <p:cNvPr id="50" name="CustomShape 9"/>
          <p:cNvSpPr/>
          <p:nvPr/>
        </p:nvSpPr>
        <p:spPr>
          <a:xfrm>
            <a:off x="16575840" y="7835760"/>
            <a:ext cx="15256800" cy="1243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5400" b="0" strike="noStrike" spc="-1">
                <a:solidFill>
                  <a:srgbClr val="000000"/>
                </a:solidFill>
                <a:uFill>
                  <a:solidFill>
                    <a:srgbClr val="FFFFFF"/>
                  </a:solidFill>
                </a:uFill>
                <a:latin typeface="Trebuchet MS"/>
              </a:rPr>
              <a:t>Praesent sit amet sollicitudin sapien. Aenean et erat condimentum, rhoncus dui eu, congue odio. Nullam fermentum mattis diam, in ultricies nulla laoreet et. Nulla eleifend convallis urna in laoreet. Praesent mollis diam non ex convallis dictum. Pellentesque consequat viverra lorem, quis imperdiet ex iaculis eget. Nullam imperdiet ipsum quis orci volutpat consequat. Class aptent taciti sociosqu ad litora torquent per conubia nostra, per inceptos himenaeos. Suspendisse dui ipsum, blandit quis ultricies nec, tincidunt ac nibh. Suspendisse a scelerisque justo, quis ultrices neque. Donec dapibus turpis sit amet quam iaculis, nec gravida lorem malesuada. Fusce et ipsum leo. </a:t>
            </a:r>
            <a:endParaRPr lang="pt-BR" sz="5400" b="0" strike="noStrike" spc="-1">
              <a:solidFill>
                <a:srgbClr val="000000"/>
              </a:solidFill>
              <a:uFill>
                <a:solidFill>
                  <a:srgbClr val="FFFFFF"/>
                </a:solidFill>
              </a:uFill>
              <a:latin typeface="Arial"/>
            </a:endParaRPr>
          </a:p>
        </p:txBody>
      </p:sp>
      <p:sp>
        <p:nvSpPr>
          <p:cNvPr id="51" name="CustomShape 10"/>
          <p:cNvSpPr/>
          <p:nvPr/>
        </p:nvSpPr>
        <p:spPr>
          <a:xfrm>
            <a:off x="16575840" y="6556680"/>
            <a:ext cx="8002440" cy="1402920"/>
          </a:xfrm>
          <a:prstGeom prst="rect">
            <a:avLst/>
          </a:pr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pt-BR" sz="8800" b="1" strike="noStrike" spc="-1">
                <a:solidFill>
                  <a:srgbClr val="5D9CEB"/>
                </a:solidFill>
                <a:uFill>
                  <a:solidFill>
                    <a:srgbClr val="FFFFFF"/>
                  </a:solidFill>
                </a:uFill>
                <a:latin typeface="Calibri Light"/>
              </a:rPr>
              <a:t>DISCUSSÃO</a:t>
            </a:r>
            <a:endParaRPr lang="pt-BR" sz="8800" b="0" strike="noStrike" spc="-1">
              <a:solidFill>
                <a:srgbClr val="000000"/>
              </a:solidFill>
              <a:uFill>
                <a:solidFill>
                  <a:srgbClr val="FFFFFF"/>
                </a:solidFill>
              </a:uFill>
              <a:latin typeface="Arial"/>
            </a:endParaRPr>
          </a:p>
        </p:txBody>
      </p:sp>
      <p:sp>
        <p:nvSpPr>
          <p:cNvPr id="52" name="CustomShape 11"/>
          <p:cNvSpPr/>
          <p:nvPr/>
        </p:nvSpPr>
        <p:spPr>
          <a:xfrm>
            <a:off x="16575840" y="21894480"/>
            <a:ext cx="15256800" cy="5851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5400" b="0" strike="noStrike" spc="-1">
                <a:solidFill>
                  <a:srgbClr val="000000"/>
                </a:solidFill>
                <a:uFill>
                  <a:solidFill>
                    <a:srgbClr val="FFFFFF"/>
                  </a:solidFill>
                </a:uFill>
                <a:latin typeface="Trebuchet MS"/>
              </a:rPr>
              <a:t>Aliquam eros dolor, finibus sed imperdiet sed, pretium at quam. Praesent imperdiet nunc ac magna euismod, id tempor diam feugiat. Donec diam lorem, fringilla sit amet odio quis, faucibus auctor arcu. Sed convallis, massa vel malesuada rutrum, tellus neque posuere orci, ac hendrerit elit ipsum rhoncus justo.</a:t>
            </a:r>
            <a:endParaRPr lang="pt-BR" sz="5400" b="0" strike="noStrike" spc="-1">
              <a:solidFill>
                <a:srgbClr val="000000"/>
              </a:solidFill>
              <a:uFill>
                <a:solidFill>
                  <a:srgbClr val="FFFFFF"/>
                </a:solidFill>
              </a:uFill>
              <a:latin typeface="Arial"/>
            </a:endParaRPr>
          </a:p>
        </p:txBody>
      </p:sp>
      <p:sp>
        <p:nvSpPr>
          <p:cNvPr id="53" name="CustomShape 12"/>
          <p:cNvSpPr/>
          <p:nvPr/>
        </p:nvSpPr>
        <p:spPr>
          <a:xfrm>
            <a:off x="16575840" y="20626200"/>
            <a:ext cx="11398680" cy="1315800"/>
          </a:xfrm>
          <a:prstGeom prst="rect">
            <a:avLst/>
          </a:pr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pt-BR" sz="8800" b="1" strike="noStrike" spc="-1">
                <a:solidFill>
                  <a:srgbClr val="5D9CEB"/>
                </a:solidFill>
                <a:uFill>
                  <a:solidFill>
                    <a:srgbClr val="FFFFFF"/>
                  </a:solidFill>
                </a:uFill>
                <a:latin typeface="Calibri Light"/>
              </a:rPr>
              <a:t>CONCLUSÃO</a:t>
            </a:r>
            <a:endParaRPr lang="pt-BR" sz="8800" b="0" strike="noStrike" spc="-1">
              <a:solidFill>
                <a:srgbClr val="000000"/>
              </a:solidFill>
              <a:uFill>
                <a:solidFill>
                  <a:srgbClr val="FFFFFF"/>
                </a:solidFill>
              </a:uFill>
              <a:latin typeface="Arial"/>
            </a:endParaRPr>
          </a:p>
        </p:txBody>
      </p:sp>
      <p:sp>
        <p:nvSpPr>
          <p:cNvPr id="54" name="TextShape 13"/>
          <p:cNvSpPr txBox="1"/>
          <p:nvPr/>
        </p:nvSpPr>
        <p:spPr>
          <a:xfrm>
            <a:off x="0" y="0"/>
            <a:ext cx="32398920" cy="2178000"/>
          </a:xfrm>
          <a:prstGeom prst="rect">
            <a:avLst/>
          </a:prstGeom>
          <a:noFill/>
          <a:ln>
            <a:noFill/>
          </a:ln>
        </p:spPr>
        <p:txBody>
          <a:bodyPr anchor="b">
            <a:normAutofit/>
          </a:bodyPr>
          <a:lstStyle/>
          <a:p>
            <a:pPr algn="ctr">
              <a:lnSpc>
                <a:spcPct val="100000"/>
              </a:lnSpc>
            </a:pPr>
            <a:r>
              <a:rPr lang="pt-BR" sz="12300" b="0" strike="noStrike" spc="-1">
                <a:solidFill>
                  <a:srgbClr val="5D9CEB"/>
                </a:solidFill>
                <a:uFill>
                  <a:solidFill>
                    <a:srgbClr val="FFFFFF"/>
                  </a:solidFill>
                </a:uFill>
                <a:latin typeface="Calibri Light"/>
              </a:rPr>
              <a:t>Título</a:t>
            </a:r>
            <a:endParaRPr lang="pt-BR" sz="12300" b="0" strike="noStrike" spc="-1">
              <a:solidFill>
                <a:srgbClr val="000000"/>
              </a:solidFill>
              <a:uFill>
                <a:solidFill>
                  <a:srgbClr val="FFFFFF"/>
                </a:solidFill>
              </a:uFill>
              <a:latin typeface="Calibri"/>
            </a:endParaRPr>
          </a:p>
        </p:txBody>
      </p:sp>
      <p:sp>
        <p:nvSpPr>
          <p:cNvPr id="56" name="Line 14"/>
          <p:cNvSpPr/>
          <p:nvPr/>
        </p:nvSpPr>
        <p:spPr>
          <a:xfrm flipV="1">
            <a:off x="0" y="2508480"/>
            <a:ext cx="32399280" cy="111600"/>
          </a:xfrm>
          <a:prstGeom prst="line">
            <a:avLst/>
          </a:prstGeom>
          <a:ln w="28440">
            <a:solidFill>
              <a:srgbClr val="49CFAE"/>
            </a:solidFill>
          </a:ln>
        </p:spPr>
        <p:style>
          <a:lnRef idx="1">
            <a:schemeClr val="accent1"/>
          </a:lnRef>
          <a:fillRef idx="0">
            <a:schemeClr val="accent1"/>
          </a:fillRef>
          <a:effectRef idx="0">
            <a:schemeClr val="accent1"/>
          </a:effectRef>
          <a:fontRef idx="minor"/>
        </p:style>
      </p:sp>
      <p:sp>
        <p:nvSpPr>
          <p:cNvPr id="57" name="CustomShape 15"/>
          <p:cNvSpPr/>
          <p:nvPr/>
        </p:nvSpPr>
        <p:spPr>
          <a:xfrm>
            <a:off x="10256760" y="3164040"/>
            <a:ext cx="23664960" cy="3104640"/>
          </a:xfrm>
          <a:prstGeom prst="rect">
            <a:avLst/>
          </a:pr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pt-BR" sz="4200" b="0" strike="noStrike" spc="-1" dirty="0">
                <a:solidFill>
                  <a:srgbClr val="5D9CEB"/>
                </a:solidFill>
                <a:uFill>
                  <a:solidFill>
                    <a:srgbClr val="FFFFFF"/>
                  </a:solidFill>
                </a:uFill>
                <a:latin typeface="Calibri Light"/>
              </a:rPr>
              <a:t>Autor (Instituição abreviada)</a:t>
            </a:r>
            <a:endParaRPr lang="pt-BR" sz="4200" b="0" strike="noStrike" spc="-1" dirty="0">
              <a:solidFill>
                <a:srgbClr val="000000"/>
              </a:solidFill>
              <a:uFill>
                <a:solidFill>
                  <a:srgbClr val="FFFFFF"/>
                </a:solidFill>
              </a:uFill>
              <a:latin typeface="Arial"/>
            </a:endParaRPr>
          </a:p>
          <a:p>
            <a:pPr>
              <a:lnSpc>
                <a:spcPct val="100000"/>
              </a:lnSpc>
            </a:pPr>
            <a:r>
              <a:rPr lang="pt-BR" sz="4200" b="0" strike="noStrike" spc="-1" dirty="0" err="1">
                <a:solidFill>
                  <a:srgbClr val="5D9CEB"/>
                </a:solidFill>
                <a:uFill>
                  <a:solidFill>
                    <a:srgbClr val="FFFFFF"/>
                  </a:solidFill>
                </a:uFill>
                <a:latin typeface="Calibri Light"/>
              </a:rPr>
              <a:t>Co-Autor</a:t>
            </a:r>
            <a:r>
              <a:rPr lang="pt-BR" sz="4200" b="0" strike="noStrike" spc="-1" dirty="0">
                <a:solidFill>
                  <a:srgbClr val="5D9CEB"/>
                </a:solidFill>
                <a:uFill>
                  <a:solidFill>
                    <a:srgbClr val="FFFFFF"/>
                  </a:solidFill>
                </a:uFill>
                <a:latin typeface="Calibri Light"/>
              </a:rPr>
              <a:t> 1 (Instituição abreviada)</a:t>
            </a:r>
            <a:endParaRPr lang="pt-BR" sz="4200" b="0" strike="noStrike" spc="-1" dirty="0">
              <a:solidFill>
                <a:srgbClr val="000000"/>
              </a:solidFill>
              <a:uFill>
                <a:solidFill>
                  <a:srgbClr val="FFFFFF"/>
                </a:solidFill>
              </a:uFill>
              <a:latin typeface="Arial"/>
            </a:endParaRPr>
          </a:p>
          <a:p>
            <a:pPr>
              <a:lnSpc>
                <a:spcPct val="100000"/>
              </a:lnSpc>
            </a:pPr>
            <a:r>
              <a:rPr lang="pt-BR" sz="4200" b="0" strike="noStrike" spc="-1" dirty="0" err="1">
                <a:solidFill>
                  <a:srgbClr val="5D9CEB"/>
                </a:solidFill>
                <a:uFill>
                  <a:solidFill>
                    <a:srgbClr val="FFFFFF"/>
                  </a:solidFill>
                </a:uFill>
                <a:latin typeface="Calibri Light"/>
              </a:rPr>
              <a:t>Co-Autor</a:t>
            </a:r>
            <a:r>
              <a:rPr lang="pt-BR" sz="4200" b="0" strike="noStrike" spc="-1" dirty="0">
                <a:solidFill>
                  <a:srgbClr val="5D9CEB"/>
                </a:solidFill>
                <a:uFill>
                  <a:solidFill>
                    <a:srgbClr val="FFFFFF"/>
                  </a:solidFill>
                </a:uFill>
                <a:latin typeface="Calibri Light"/>
              </a:rPr>
              <a:t> 2 (Instituição abreviada)</a:t>
            </a:r>
            <a:endParaRPr lang="pt-BR" sz="4200" b="0" strike="noStrike" spc="-1" dirty="0">
              <a:solidFill>
                <a:srgbClr val="000000"/>
              </a:solidFill>
              <a:uFill>
                <a:solidFill>
                  <a:srgbClr val="FFFFFF"/>
                </a:solidFill>
              </a:uFill>
              <a:latin typeface="Arial"/>
            </a:endParaRPr>
          </a:p>
          <a:p>
            <a:pPr>
              <a:lnSpc>
                <a:spcPct val="100000"/>
              </a:lnSpc>
            </a:pPr>
            <a:r>
              <a:rPr lang="pt-BR" sz="4200" b="0" strike="noStrike" spc="-1" dirty="0" err="1">
                <a:solidFill>
                  <a:srgbClr val="5D9CEB"/>
                </a:solidFill>
                <a:uFill>
                  <a:solidFill>
                    <a:srgbClr val="FFFFFF"/>
                  </a:solidFill>
                </a:uFill>
                <a:latin typeface="Calibri Light"/>
              </a:rPr>
              <a:t>Co-Autor</a:t>
            </a:r>
            <a:r>
              <a:rPr lang="pt-BR" sz="4200" b="0" strike="noStrike" spc="-1" dirty="0">
                <a:solidFill>
                  <a:srgbClr val="5D9CEB"/>
                </a:solidFill>
                <a:uFill>
                  <a:solidFill>
                    <a:srgbClr val="FFFFFF"/>
                  </a:solidFill>
                </a:uFill>
                <a:latin typeface="Calibri Light"/>
              </a:rPr>
              <a:t> 3 (Instituição abreviada)</a:t>
            </a:r>
            <a:endParaRPr lang="pt-BR" sz="4200" b="0" strike="noStrike" spc="-1" dirty="0">
              <a:solidFill>
                <a:srgbClr val="000000"/>
              </a:solidFill>
              <a:uFill>
                <a:solidFill>
                  <a:srgbClr val="FFFFFF"/>
                </a:solidFill>
              </a:uFill>
              <a:latin typeface="Arial"/>
            </a:endParaRPr>
          </a:p>
          <a:p>
            <a:pPr>
              <a:lnSpc>
                <a:spcPct val="100000"/>
              </a:lnSpc>
            </a:pPr>
            <a:r>
              <a:rPr lang="pt-BR" sz="4200" b="0" strike="noStrike" spc="-1" dirty="0" err="1">
                <a:solidFill>
                  <a:srgbClr val="5D9CEB"/>
                </a:solidFill>
                <a:uFill>
                  <a:solidFill>
                    <a:srgbClr val="FFFFFF"/>
                  </a:solidFill>
                </a:uFill>
                <a:latin typeface="Calibri Light"/>
              </a:rPr>
              <a:t>Co-Autor</a:t>
            </a:r>
            <a:r>
              <a:rPr lang="pt-BR" sz="4200" b="0" strike="noStrike" spc="-1" dirty="0">
                <a:solidFill>
                  <a:srgbClr val="5D9CEB"/>
                </a:solidFill>
                <a:uFill>
                  <a:solidFill>
                    <a:srgbClr val="FFFFFF"/>
                  </a:solidFill>
                </a:uFill>
                <a:latin typeface="Calibri Light"/>
              </a:rPr>
              <a:t> 4 (Instituição abreviada)</a:t>
            </a:r>
            <a:endParaRPr lang="pt-BR" sz="4200" b="0" strike="noStrike" spc="-1" dirty="0">
              <a:solidFill>
                <a:srgbClr val="000000"/>
              </a:solidFill>
              <a:uFill>
                <a:solidFill>
                  <a:srgbClr val="FFFFFF"/>
                </a:solidFill>
              </a:uFill>
              <a:latin typeface="Arial"/>
            </a:endParaRPr>
          </a:p>
          <a:p>
            <a:pPr>
              <a:lnSpc>
                <a:spcPct val="100000"/>
              </a:lnSpc>
            </a:pPr>
            <a:r>
              <a:rPr lang="pt-BR" sz="4200" b="0" strike="noStrike" spc="-1" dirty="0">
                <a:solidFill>
                  <a:srgbClr val="5D9CEB"/>
                </a:solidFill>
                <a:uFill>
                  <a:solidFill>
                    <a:srgbClr val="FFFFFF"/>
                  </a:solidFill>
                </a:uFill>
                <a:latin typeface="Calibri Light"/>
              </a:rPr>
              <a:t>Orientador (Instituição abreviada)</a:t>
            </a:r>
            <a:endParaRPr lang="pt-BR" sz="4200" b="0" strike="noStrike" spc="-1" dirty="0">
              <a:solidFill>
                <a:srgbClr val="000000"/>
              </a:solidFill>
              <a:uFill>
                <a:solidFill>
                  <a:srgbClr val="FFFFFF"/>
                </a:solidFill>
              </a:uFill>
              <a:latin typeface="Arial"/>
            </a:endParaRPr>
          </a:p>
        </p:txBody>
      </p:sp>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00620" y="37242599"/>
            <a:ext cx="9193925" cy="4457661"/>
          </a:xfrm>
          <a:prstGeom prst="rect">
            <a:avLst/>
          </a:prstGeom>
        </p:spPr>
      </p:pic>
      <p:pic>
        <p:nvPicPr>
          <p:cNvPr id="3" name="Image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160" y="2718360"/>
            <a:ext cx="8135182" cy="3598741"/>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686</TotalTime>
  <Words>507</Words>
  <Application>Microsoft Office PowerPoint</Application>
  <PresentationFormat>Personalizar</PresentationFormat>
  <Paragraphs>18</Paragraphs>
  <Slides>1</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vt:i4>
      </vt:variant>
    </vt:vector>
  </HeadingPairs>
  <TitlesOfParts>
    <vt:vector size="8" baseType="lpstr">
      <vt:lpstr>Arial</vt:lpstr>
      <vt:lpstr>Calibri</vt:lpstr>
      <vt:lpstr>Calibri Light</vt:lpstr>
      <vt:lpstr>DejaVu Sans</vt:lpstr>
      <vt:lpstr>Times New Roman</vt:lpstr>
      <vt:lpstr>Trebuchet MS</vt:lpstr>
      <vt:lpstr>Office Theme</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VIII SEMPP   i sintec</dc:title>
  <dc:subject/>
  <dc:creator>Usuário do Windows</dc:creator>
  <dc:description/>
  <cp:lastModifiedBy>Usuário do Windows</cp:lastModifiedBy>
  <cp:revision>15</cp:revision>
  <dcterms:created xsi:type="dcterms:W3CDTF">2017-06-21T12:39:28Z</dcterms:created>
  <dcterms:modified xsi:type="dcterms:W3CDTF">2019-09-24T13:04:50Z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Personalizar</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